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14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28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3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9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8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0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3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1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4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4CA1E-682E-44C3-906E-6E7949EA487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4349C-D6BA-470D-9215-2A921F316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1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 tab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21" y="1060704"/>
            <a:ext cx="6114020" cy="690175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21793" y="1499616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126737" y="1499616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21793" y="6534912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26737" y="6534912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1793" y="4797552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26737" y="4797552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26737" y="3148584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1793" y="3236976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0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 tab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7" y="1266603"/>
            <a:ext cx="5413967" cy="661079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719073" y="1609344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19073" y="3419856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19073" y="4937760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19073" y="6455664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49985" y="1609344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49985" y="3419856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49985" y="4937760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27528" y="6455664"/>
            <a:ext cx="1133856" cy="9875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94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3</cp:revision>
  <dcterms:created xsi:type="dcterms:W3CDTF">2016-12-07T03:04:37Z</dcterms:created>
  <dcterms:modified xsi:type="dcterms:W3CDTF">2016-12-07T03:10:00Z</dcterms:modified>
</cp:coreProperties>
</file>